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5DC5"/>
    <a:srgbClr val="A9CBE9"/>
    <a:srgbClr val="EDEDED"/>
    <a:srgbClr val="A5D4DF"/>
    <a:srgbClr val="7ED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86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96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79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16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47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0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40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9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4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7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2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A56ED-8AD4-4B03-B465-BDC50DEAFA2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1866-7A37-4870-9724-73A87B830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7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28" b="98194" l="7604" r="947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9428" y="60960"/>
            <a:ext cx="7672251" cy="57541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8263" y="5484222"/>
            <a:ext cx="47810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«Приключения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лако 3">
            <a:hlinkClick r:id="" action="ppaction://hlinkshowjump?jump=nextslide"/>
          </p:cNvPr>
          <p:cNvSpPr/>
          <p:nvPr/>
        </p:nvSpPr>
        <p:spPr>
          <a:xfrm>
            <a:off x="9152708" y="418011"/>
            <a:ext cx="2525486" cy="896983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4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923108" y="679269"/>
            <a:ext cx="2325188" cy="1946509"/>
          </a:xfrm>
          <a:prstGeom prst="wedgeEllipseCallout">
            <a:avLst>
              <a:gd name="adj1" fmla="val 12835"/>
              <a:gd name="adj2" fmla="val 66886"/>
            </a:avLst>
          </a:prstGeom>
          <a:solidFill>
            <a:srgbClr val="A5D4DF">
              <a:alpha val="7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75953" y="809896"/>
            <a:ext cx="14194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мы нашли карту, и нам нужна помощь отыскать то место, которое указано на карте.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0136777" y="5068390"/>
            <a:ext cx="1950722" cy="1384662"/>
          </a:xfrm>
          <a:prstGeom prst="wedgeEllipseCallout">
            <a:avLst>
              <a:gd name="adj1" fmla="val -50087"/>
              <a:gd name="adj2" fmla="val -43173"/>
            </a:avLst>
          </a:prstGeom>
          <a:solidFill>
            <a:srgbClr val="A5D4DF">
              <a:alpha val="7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11244" y="5312228"/>
            <a:ext cx="144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помоги нам пожалуйста!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8207829" y="92491"/>
            <a:ext cx="1928948" cy="1800570"/>
          </a:xfrm>
          <a:prstGeom prst="wedgeEllipseCallout">
            <a:avLst>
              <a:gd name="adj1" fmla="val -34356"/>
              <a:gd name="adj2" fmla="val 53464"/>
            </a:avLst>
          </a:prstGeom>
          <a:solidFill>
            <a:srgbClr val="A5D4DF">
              <a:alpha val="7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717280" y="600891"/>
            <a:ext cx="1105989" cy="940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 я вам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помагу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лако 6">
            <a:hlinkClick r:id="" action="ppaction://hlinkshowjump?jump=nextslide"/>
          </p:cNvPr>
          <p:cNvSpPr/>
          <p:nvPr/>
        </p:nvSpPr>
        <p:spPr>
          <a:xfrm>
            <a:off x="10406743" y="230777"/>
            <a:ext cx="1550124" cy="896983"/>
          </a:xfrm>
          <a:prstGeom prst="cloud">
            <a:avLst/>
          </a:prstGeom>
          <a:solidFill>
            <a:srgbClr val="A5D4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683238" y="494602"/>
            <a:ext cx="99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1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85120" y="0"/>
            <a:ext cx="1706880" cy="6858000"/>
          </a:xfrm>
          <a:prstGeom prst="rect">
            <a:avLst/>
          </a:prstGeom>
          <a:solidFill>
            <a:srgbClr val="7EDC54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706880" cy="6858000"/>
          </a:xfrm>
          <a:prstGeom prst="rect">
            <a:avLst/>
          </a:prstGeom>
          <a:solidFill>
            <a:srgbClr val="7EDC54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45" y="0"/>
            <a:ext cx="99016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5532" y="3532822"/>
            <a:ext cx="1023257" cy="788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4777" y="312810"/>
            <a:ext cx="1023257" cy="7882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3784" y="479548"/>
            <a:ext cx="1023257" cy="7882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0240" y="2535690"/>
            <a:ext cx="1023257" cy="7882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6868" y="5786250"/>
            <a:ext cx="1023257" cy="788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4995" y="3800099"/>
            <a:ext cx="1023257" cy="788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6995" y="1069129"/>
            <a:ext cx="1023257" cy="7882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1748" y="5551119"/>
            <a:ext cx="1023257" cy="7882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3709" y="4493691"/>
            <a:ext cx="1023257" cy="7882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71" l="408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5532" y="672056"/>
            <a:ext cx="1023257" cy="788297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6137366" y="2396761"/>
            <a:ext cx="1846218" cy="1530209"/>
          </a:xfrm>
          <a:prstGeom prst="wedgeEllipseCallout">
            <a:avLst/>
          </a:prstGeom>
          <a:solidFill>
            <a:srgbClr val="A5D4DF"/>
          </a:solidFill>
          <a:ln>
            <a:solidFill>
              <a:srgbClr val="A5D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252755" y="2535690"/>
            <a:ext cx="1615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помогите нам 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Пчеленком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сосчитать бабочек.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6"/>
          <p:cNvSpPr/>
          <p:nvPr/>
        </p:nvSpPr>
        <p:spPr>
          <a:xfrm>
            <a:off x="2338252" y="5690031"/>
            <a:ext cx="1284516" cy="975360"/>
          </a:xfrm>
          <a:prstGeom prst="ellipse">
            <a:avLst/>
          </a:prstGeom>
          <a:solidFill>
            <a:srgbClr val="A5D4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8"/>
          <p:cNvSpPr/>
          <p:nvPr/>
        </p:nvSpPr>
        <p:spPr>
          <a:xfrm>
            <a:off x="6603272" y="5703386"/>
            <a:ext cx="1284516" cy="975360"/>
          </a:xfrm>
          <a:prstGeom prst="ellipse">
            <a:avLst/>
          </a:prstGeom>
          <a:solidFill>
            <a:srgbClr val="A5D4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10">
            <a:hlinkClick r:id="" action="ppaction://noaction">
              <a:snd r:embed="rId5" name="applause.wav"/>
            </a:hlinkClick>
          </p:cNvPr>
          <p:cNvSpPr/>
          <p:nvPr/>
        </p:nvSpPr>
        <p:spPr>
          <a:xfrm>
            <a:off x="4304212" y="5703386"/>
            <a:ext cx="1284516" cy="975360"/>
          </a:xfrm>
          <a:prstGeom prst="ellipse">
            <a:avLst/>
          </a:prstGeom>
          <a:solidFill>
            <a:srgbClr val="A5D4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21424" y="5762212"/>
            <a:ext cx="43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00300" y="5866661"/>
            <a:ext cx="792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37613" y="5762212"/>
            <a:ext cx="41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неправильно 6"/>
          <p:cNvSpPr/>
          <p:nvPr/>
        </p:nvSpPr>
        <p:spPr>
          <a:xfrm>
            <a:off x="2980510" y="4775702"/>
            <a:ext cx="4138506" cy="775417"/>
          </a:xfrm>
          <a:prstGeom prst="roundRect">
            <a:avLst/>
          </a:prstGeom>
          <a:solidFill>
            <a:srgbClr val="EDEDED">
              <a:alpha val="69804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Неправильно!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авильно 10"/>
          <p:cNvSpPr/>
          <p:nvPr/>
        </p:nvSpPr>
        <p:spPr>
          <a:xfrm>
            <a:off x="2980510" y="4775702"/>
            <a:ext cx="4138506" cy="775417"/>
          </a:xfrm>
          <a:prstGeom prst="roundRect">
            <a:avLst/>
          </a:prstGeom>
          <a:solidFill>
            <a:srgbClr val="EDEDED">
              <a:alpha val="69804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 Молодец!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неправильно 8"/>
          <p:cNvSpPr/>
          <p:nvPr/>
        </p:nvSpPr>
        <p:spPr>
          <a:xfrm>
            <a:off x="2991699" y="4793086"/>
            <a:ext cx="4138506" cy="775417"/>
          </a:xfrm>
          <a:prstGeom prst="roundRect">
            <a:avLst/>
          </a:prstGeom>
          <a:solidFill>
            <a:srgbClr val="EDEDED">
              <a:alpha val="69804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Неправильно!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блако 23">
            <a:hlinkClick r:id="" action="ppaction://hlinkshowjump?jump=nextslide"/>
          </p:cNvPr>
          <p:cNvSpPr/>
          <p:nvPr/>
        </p:nvSpPr>
        <p:spPr>
          <a:xfrm>
            <a:off x="9906000" y="312810"/>
            <a:ext cx="1608667" cy="753394"/>
          </a:xfrm>
          <a:prstGeom prst="cloud">
            <a:avLst/>
          </a:prstGeom>
          <a:solidFill>
            <a:srgbClr val="A9CBE9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Далее…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770" y="5770194"/>
            <a:ext cx="1109134" cy="9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44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7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7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" t="8662" r="4507" b="7124"/>
          <a:stretch/>
        </p:blipFill>
        <p:spPr bwMode="auto">
          <a:xfrm>
            <a:off x="1952090" y="1240463"/>
            <a:ext cx="8127575" cy="538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9597655" y="127591"/>
            <a:ext cx="2466755" cy="1378686"/>
          </a:xfrm>
          <a:prstGeom prst="wedgeEllipseCallout">
            <a:avLst>
              <a:gd name="adj1" fmla="val -66092"/>
              <a:gd name="adj2" fmla="val 7406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подскажите, к кому прибежит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Лунтик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273750" y="5433238"/>
            <a:ext cx="446566" cy="361506"/>
          </a:xfrm>
          <a:prstGeom prst="ellipse">
            <a:avLst/>
          </a:prstGeom>
          <a:solidFill>
            <a:srgbClr val="D35DC5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4555" y="187839"/>
            <a:ext cx="1871330" cy="10526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я пришел к Милле!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465" y="5704862"/>
            <a:ext cx="1109134" cy="9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26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74 0.00949 C -0.02746 0.0125 -0.03345 0.0125 -0.03918 0.01551 C -0.04009 0.01736 -0.04308 0.02454 -0.04439 0.025 C -0.04751 0.02639 -0.05402 0.02639 -0.05402 0.02662 C -0.03944 0.00787 -0.03684 0.00995 -0.0505 0.0125 C -0.05142 0.01342 -0.05259 0.01389 -0.05311 0.01551 C -0.05415 0.01829 -0.05337 0.02315 -0.05493 0.025 C -0.05662 0.02708 -0.06014 0.03102 -0.06014 0.03125 C -0.06105 0.03704 -0.06274 0.03889 -0.06365 0.04514 C -0.06339 0.05185 -0.06339 0.05856 -0.06274 0.06528 C -0.06144 0.0787 -0.05844 0.07708 -0.05142 0.07917 C -0.04673 0.08055 -0.04204 0.08264 -0.03749 0.08542 C -0.03397 0.07917 -0.03384 0.07014 -0.02955 0.06528 C -0.0285 0.05671 -0.0272 0.04768 -0.02434 0.04051 C -0.02239 0.02384 -0.02213 0.01504 -0.02343 -0.00463 C -0.02369 -0.00787 -0.0246 -0.01088 -0.02525 -0.01389 C -0.02551 -0.01551 -0.02616 -0.01852 -0.02616 -0.01829 C -0.02655 -0.02593 -0.02772 -0.03426 -0.02616 -0.04167 C -0.02512 -0.04653 -0.02108 -0.05185 -0.01913 -0.05579 C -0.02004 -0.06389 -0.02004 -0.06574 -0.02434 -0.06806 C -0.02733 -0.07338 -0.03007 -0.07523 -0.03397 -0.07732 C -0.03605 -0.08125 -0.03788 -0.08195 -0.04087 -0.08357 C -0.04217 -0.08588 -0.044 -0.0875 -0.0453 -0.08982 C -0.04738 -0.09352 -0.04751 -0.09838 -0.04959 -0.10232 C -0.05168 -0.11296 -0.05402 -0.125 -0.05831 -0.13333 C -0.05949 -0.14074 -0.0617 -0.14607 -0.06534 -0.15023 C -0.06782 -0.1632 -0.06404 -0.14769 -0.06886 -0.15648 C -0.07341 -0.16482 -0.06508 -0.15833 -0.07237 -0.16273 C -0.07433 -0.17454 -0.07133 -0.16111 -0.07576 -0.16898 C -0.07719 -0.17153 -0.07719 -0.17546 -0.07836 -0.17824 C -0.07992 -0.18148 -0.08227 -0.18403 -0.0837 -0.1875 C -0.085 -0.19051 -0.08565 -0.19421 -0.08708 -0.19676 C -0.08773 -0.19792 -0.08838 -0.19884 -0.08891 -0.2 C -0.09177 -0.20648 -0.09112 -0.21227 -0.09502 -0.2169 C -0.0962 -0.22361 -0.09659 -0.23033 -0.09932 -0.23565 C -0.10049 -0.24167 -0.10114 -0.24815 -0.10375 -0.25255 C -0.10322 -0.27222 -0.10492 -0.30162 -0.0958 -0.31783 C -0.09385 -0.3294 -0.09659 -0.31528 -0.0932 -0.32708 C -0.09151 -0.3331 -0.09099 -0.33982 -0.08891 -0.3456 C -0.08708 -0.36458 -0.08162 -0.37871 -0.07407 -0.39213 C -0.07276 -0.39445 -0.07094 -0.39607 -0.06964 -0.39838 C -0.06769 -0.41019 -0.07068 -0.39676 -0.06625 -0.40463 C -0.06183 -0.4125 -0.06938 -0.40718 -0.06274 -0.41065 C -0.06066 -0.41435 -0.06053 -0.41783 -0.05831 -0.42153 C -0.05623 -0.43403 -0.0535 -0.4463 -0.05142 -0.4588 C -0.05128 -0.46597 -0.05571 -0.5 -0.04699 -0.50533 C -0.04608 -0.51111 -0.04373 -0.51759 -0.04087 -0.52083 C -0.03879 -0.53333 -0.03228 -0.54746 -0.02525 -0.55185 C -0.02069 -0.56343 -0.00742 -0.57107 -3.88961E-6 -0.575 C 0.00313 -0.58056 0.00638 -0.5794 0.01055 -0.58125 C 0.02422 -0.58773 0.00834 -0.58218 0.02005 -0.58588 C 0.02252 -0.59028 0.0263 -0.59329 0.02968 -0.59514 C 0.03294 -0.59931 0.03632 -0.6007 0.0401 -0.60301 C 0.04283 -0.60764 0.04622 -0.60741 0.04973 -0.60926 C 0.0604 -0.61458 0.07186 -0.61528 0.08293 -0.6169 C 0.08605 -0.61644 0.0893 -0.61621 0.09243 -0.61551 C 0.09711 -0.61458 0.10649 -0.61227 0.10649 -0.61204 C 0.11846 -0.60486 0.13044 -0.59908 0.14307 -0.59676 C 0.15036 -0.59329 0.15882 -0.59352 0.16572 -0.5875 C 0.16663 -0.58658 0.16754 -0.58565 0.16832 -0.58449 C 0.16897 -0.58357 0.16936 -0.58195 0.17001 -0.58125 C 0.17079 -0.58033 0.17196 -0.58056 0.17275 -0.57963 C 0.17717 -0.57523 0.18004 -0.56875 0.18485 -0.56574 C 0.18693 -0.56227 0.1885 -0.55926 0.19097 -0.55648 C 0.19214 -0.55046 0.19527 -0.54699 0.198 -0.54259 C 0.19904 -0.53658 0.20151 -0.53148 0.20412 -0.52708 C 0.20503 -0.52153 0.20711 -0.51991 0.20841 -0.51458 C 0.21011 -0.50787 0.20998 -0.50255 0.21284 -0.49746 C 0.21388 -0.49121 0.21388 -0.48889 0.21713 -0.48519 C 0.21818 -0.47755 0.22052 -0.47199 0.22234 -0.46505 C 0.22599 -0.4507 0.22833 -0.43241 0.22937 -0.4169 C 0.22976 -0.41065 0.23002 -0.40463 0.23028 -0.39838 C 0.23132 -0.37083 0.23015 -0.32755 0.24851 -0.31783 C 0.25241 -0.31088 0.2558 -0.30833 0.26074 -0.30533 C 0.27155 -0.30671 0.28144 -0.30996 0.29212 -0.31158 C 0.29472 -0.31296 0.29993 -0.31621 0.29993 -0.31597 C 0.30227 -0.32801 0.29888 -0.31389 0.30344 -0.32384 C 0.30396 -0.325 0.30383 -0.32708 0.30435 -0.32847 C 0.30474 -0.32963 0.30552 -0.33056 0.30604 -0.33171 C 0.30865 -0.34468 0.31073 -0.36366 0.30344 -0.37199 C 0.30149 -0.37732 0.30071 -0.37917 0.29732 -0.38125 C 0.29485 -0.38588 0.29199 -0.39005 0.2886 -0.39213 C 0.28704 -0.3963 0.28105 -0.4044 0.27819 -0.40602 C 0.2761 -0.41019 0.27402 -0.41042 0.27116 -0.41227 C 0.26712 -0.41065 0.26608 -0.40833 0.26244 -0.40602 C 0.26035 -0.40232 0.25619 -0.39468 0.25371 -0.39213 C 0.25137 -0.38958 0.24838 -0.3882 0.2459 -0.38588 C 0.24239 -0.38287 0.24096 -0.37732 0.23718 -0.375 C 0.23497 -0.36898 0.23224 -0.36458 0.22937 -0.35949 C 0.22872 -0.35833 0.22755 -0.35648 0.22755 -0.35625 C 0.22625 -0.34908 0.22312 -0.34722 0.22156 -0.33935 C 0.22065 -0.33496 0.21948 -0.3294 0.21805 -0.32546 C 0.21388 -0.31366 0.2187 -0.3331 0.21453 -0.31783 C 0.21115 -0.30556 0.20841 -0.29352 0.20581 -0.28056 C 0.20503 -0.26667 0.20581 -0.25023 0.20321 -0.23704 C 0.20243 -0.20926 0.20164 -0.20533 0.20321 -0.17963 C 0.2036 -0.17315 0.20503 -0.16621 0.20841 -0.16412 C 0.20958 -0.1581 0.2144 -0.15093 0.21713 -0.1456 C 0.21831 -0.13958 0.22 -0.1331 0.22234 -0.12847 C 0.22338 -0.12338 0.22677 -0.11458 0.22677 -0.11435 C 0.2282 -0.10648 0.22703 -0.11134 0.23106 -0.1007 L 0.23106 -0.10046 C 0.23132 -0.09908 0.23132 -0.09722 0.23197 -0.09607 C 0.23263 -0.09491 0.23367 -0.09491 0.23458 -0.09445 C 0.23614 -0.08658 0.23666 -0.08496 0.23979 -0.07894 C 0.24135 -0.07107 0.24434 -0.06597 0.24773 -0.06042 C 0.24877 -0.05417 0.25007 -0.04792 0.25111 -0.04167 C 0.25085 -0.03125 0.25085 -0.02107 0.25033 -0.01065 C 0.24994 -0.00255 0.24577 0.0037 0.2433 0.00949 C 0.24213 0.01227 0.24187 0.01597 0.2407 0.01875 C 0.23926 0.02176 0.23562 0.02569 0.23367 0.02801 C 0.23067 0.03611 0.22833 0.03912 0.22325 0.0419 C 0.21844 0.04028 0.21531 0.03912 0.21193 0.03264 C 0.21063 0.02592 0.20854 0.02222 0.20581 0.01713 C 0.20334 0.00486 0.20698 0.02014 0.20229 0.00949 C 0.20177 0.00833 0.20203 0.00625 0.20151 0.00486 C 0.20112 0.00347 0.20034 0.00278 0.19969 0.00162 C 0.19865 -0.00347 0.19839 -0.00695 0.19618 -0.01065 C 0.1954 -0.01528 0.19292 -0.02292 0.19097 -0.02616 C 0.1898 -0.03426 0.18902 -0.04329 0.18576 -0.04954 C 0.18407 -0.0581 0.18264 -0.05926 0.17795 -0.06181 C 0.17196 -0.05949 0.17418 -0.05857 0.17183 -0.04954 C 0.17144 -0.04815 0.17053 -0.04746 0.17001 -0.0463 C 0.1678 -0.04121 0.16741 -0.03704 0.1648 -0.03241 C 0.16402 -0.02778 0.1622 -0.01852 0.1622 -0.01829 C 0.16298 0.00185 0.16454 0.02245 0.16832 0.0419 C 0.16858 0.04606 0.16923 0.05023 0.16923 0.0544 C 0.16923 0.06458 0.16832 0.07292 0.16663 0.08217 C 0.16611 0.08542 0.16663 0.09074 0.1648 0.09167 C 0.16389 0.09213 0.16311 0.09259 0.1622 0.09305 C 0.16103 0.09884 0.15765 0.10208 0.15439 0.10393 C 0.1527 0.10486 0.14918 0.10717 0.14918 0.10741 C 0.14697 0.11088 0.14502 0.11157 0.14215 0.11319 C 0.14046 0.11412 0.13695 0.11643 0.13695 0.11667 C 0.12875 0.11597 0.12068 0.11574 0.11247 0.11481 C 0.10297 0.11366 0.09503 0.10602 0.08631 0.10092 C 0.08253 0.09629 0.08501 0.09861 0.08097 0.09629 C 0.07941 0.09537 0.0759 0.09305 0.0759 0.09329 C 0.06535 0.09491 0.05507 0.09768 0.04452 0.0993 C 0.03841 0.10208 0.03229 0.10532 0.02617 0.10717 C 0.01393 0.12129 -0.00429 0.11875 -0.01744 0.11944 C -0.02017 0.12106 -0.02239 0.12454 -0.02525 0.12569 C -0.02968 0.12731 -0.03397 0.12754 -0.03827 0.13032 C -0.04386 0.12986 -0.05207 0.13009 -0.05831 0.12731 C -0.06274 0.12546 -0.05923 0.12616 -0.06365 0.12268 C -0.06534 0.12129 -0.06886 0.11944 -0.06886 0.11967 C -0.06912 0.11782 -0.06899 0.11597 -0.06964 0.11481 C -0.07029 0.11366 -0.07159 0.11412 -0.07237 0.11319 C -0.07563 0.10995 -0.07849 0.1037 -0.08188 0.10092 C -0.08357 0.09954 -0.08708 0.09768 -0.08708 0.09792 C -0.0893 0.09398 -0.09177 0.09352 -0.09411 0.09004 C -0.09854 0.08356 -0.09463 0.0868 -0.09932 0.08379 C -0.10257 0.07847 -0.10739 0.07708 -0.11156 0.07454 C -0.11182 0.07454 -0.1415 0.07708 -0.14462 0.07754 C -0.14774 0.07801 -0.1523 0.08356 -0.15516 0.08542 C -0.15608 0.08588 -0.15777 0.08704 -0.15777 0.08727 C -0.16571 0.10116 -0.16701 0.10092 -0.17873 0.10092 L -0.20658 0.07153 L -0.18302 0.07292 " pathEditMode="relative" rAng="0" ptsTypes="ffffffffffffffffffffffffffffffffffffffffffffffffffffffffffffffffffffffffffffffffffffffffffffffffffffFfffffffffffffffffffffffffffffffffffffffffffffffffffffffAAA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81" y="-2527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5" y="-6394"/>
            <a:ext cx="12205250" cy="68707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51" t="8755" r="52775" b="3609"/>
          <a:stretch/>
        </p:blipFill>
        <p:spPr>
          <a:xfrm>
            <a:off x="1502979" y="638471"/>
            <a:ext cx="3741683" cy="52787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2886" t="9276" r="3133" b="4584"/>
          <a:stretch/>
        </p:blipFill>
        <p:spPr>
          <a:xfrm>
            <a:off x="6505903" y="644864"/>
            <a:ext cx="3815256" cy="5265684"/>
          </a:xfrm>
          <a:prstGeom prst="rect">
            <a:avLst/>
          </a:prstGeom>
        </p:spPr>
      </p:pic>
      <p:pic>
        <p:nvPicPr>
          <p:cNvPr id="6" name="мяч"/>
          <p:cNvPicPr>
            <a:picLocks noChangeAspect="1"/>
          </p:cNvPicPr>
          <p:nvPr/>
        </p:nvPicPr>
        <p:blipFill rotWithShape="1">
          <a:blip r:embed="rId3"/>
          <a:srcRect l="80902" t="70463" r="6161" b="12311"/>
          <a:stretch/>
        </p:blipFill>
        <p:spPr>
          <a:xfrm>
            <a:off x="8936181" y="4391891"/>
            <a:ext cx="1122219" cy="1052946"/>
          </a:xfrm>
          <a:prstGeom prst="rect">
            <a:avLst/>
          </a:prstGeom>
        </p:spPr>
      </p:pic>
      <p:pic>
        <p:nvPicPr>
          <p:cNvPr id="7" name="морожено"/>
          <p:cNvPicPr>
            <a:picLocks noChangeAspect="1"/>
          </p:cNvPicPr>
          <p:nvPr/>
        </p:nvPicPr>
        <p:blipFill rotWithShape="1">
          <a:blip r:embed="rId3"/>
          <a:srcRect l="7262" t="37382" r="78798" b="40077"/>
          <a:stretch/>
        </p:blipFill>
        <p:spPr>
          <a:xfrm>
            <a:off x="1828800" y="2369127"/>
            <a:ext cx="1191491" cy="1357746"/>
          </a:xfrm>
          <a:prstGeom prst="rect">
            <a:avLst/>
          </a:prstGeom>
        </p:spPr>
      </p:pic>
      <p:pic>
        <p:nvPicPr>
          <p:cNvPr id="8" name="бант"/>
          <p:cNvPicPr>
            <a:picLocks noChangeAspect="1"/>
          </p:cNvPicPr>
          <p:nvPr/>
        </p:nvPicPr>
        <p:blipFill rotWithShape="1">
          <a:blip r:embed="rId3"/>
          <a:srcRect l="18634" t="8755" r="65481" b="73673"/>
          <a:stretch/>
        </p:blipFill>
        <p:spPr>
          <a:xfrm>
            <a:off x="2784764" y="631826"/>
            <a:ext cx="1357745" cy="1058430"/>
          </a:xfrm>
          <a:prstGeom prst="rect">
            <a:avLst/>
          </a:prstGeom>
        </p:spPr>
      </p:pic>
      <p:pic>
        <p:nvPicPr>
          <p:cNvPr id="9" name="сердце"/>
          <p:cNvPicPr>
            <a:picLocks noChangeAspect="1"/>
          </p:cNvPicPr>
          <p:nvPr/>
        </p:nvPicPr>
        <p:blipFill rotWithShape="1">
          <a:blip r:embed="rId3"/>
          <a:srcRect l="22174" t="50707" r="69721" b="36872"/>
          <a:stretch/>
        </p:blipFill>
        <p:spPr>
          <a:xfrm>
            <a:off x="3103417" y="3158836"/>
            <a:ext cx="692727" cy="748146"/>
          </a:xfrm>
          <a:prstGeom prst="rect">
            <a:avLst/>
          </a:prstGeom>
        </p:spPr>
      </p:pic>
      <p:pic>
        <p:nvPicPr>
          <p:cNvPr id="10" name="глаза"/>
          <p:cNvPicPr>
            <a:picLocks noChangeAspect="1"/>
          </p:cNvPicPr>
          <p:nvPr/>
        </p:nvPicPr>
        <p:blipFill rotWithShape="1">
          <a:blip r:embed="rId3"/>
          <a:srcRect l="83699" t="53107" r="3133" b="31708"/>
          <a:stretch/>
        </p:blipFill>
        <p:spPr>
          <a:xfrm>
            <a:off x="9199417" y="3311236"/>
            <a:ext cx="1142285" cy="92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1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78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r-308st</dc:creator>
  <cp:lastModifiedBy>Пользователь Windows</cp:lastModifiedBy>
  <cp:revision>12</cp:revision>
  <dcterms:created xsi:type="dcterms:W3CDTF">2024-11-13T05:48:05Z</dcterms:created>
  <dcterms:modified xsi:type="dcterms:W3CDTF">2024-12-12T13:38:55Z</dcterms:modified>
</cp:coreProperties>
</file>